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59" r:id="rId7"/>
    <p:sldId id="260" r:id="rId8"/>
    <p:sldId id="261" r:id="rId9"/>
    <p:sldId id="262" r:id="rId10"/>
    <p:sldId id="263" r:id="rId11"/>
  </p:sldIdLst>
  <p:sldSz cx="14630400" cy="8229600"/>
  <p:notesSz cx="8229600" cy="14630400"/>
  <p:embeddedFontLst>
    <p:embeddedFont>
      <p:font typeface="Open Sans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8104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4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Neiry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Интеллектуальный помощник продуктивности на основе данных вашего мозга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01607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Работайте умнее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89" y="394528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Превратите данные о вашем мозге в конкретные действия. AI Neiry помогает максимизировать продуктивность, заботиться о себе и достичь баланса между работой и восстановлением.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1" y="6193036"/>
            <a:ext cx="43247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Начните использовать AI Neiry сегодня</a:t>
            </a:r>
            <a:endParaRPr lang="en-US" sz="175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97" y="1746156"/>
            <a:ext cx="4532704" cy="462833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1052" y="7729582"/>
            <a:ext cx="1905266" cy="42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2640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Что такое AI Neiry?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53353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Neiry – это агент, который анализирует сигналы мозга и подсказывает, </a:t>
            </a: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когда именно вы на пике продуктивности, а когда нужен отдых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77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 превращает нейроданные в </a:t>
            </a: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осознанное расписание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основанное на том, как работает ваш мозг.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33" y="577215"/>
            <a:ext cx="4441627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Как работает система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2233" y="1402675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2233" y="1730454"/>
            <a:ext cx="7699534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3"/>
          <p:cNvSpPr/>
          <p:nvPr/>
        </p:nvSpPr>
        <p:spPr>
          <a:xfrm>
            <a:off x="722233" y="1879283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Загрузка данных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22233" y="2325529"/>
            <a:ext cx="76995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Вы загружаете таблицу метрик из BCI-модуля в AI Neiry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22233" y="3016687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233" y="3344466"/>
            <a:ext cx="7699534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0" name="Text 7"/>
          <p:cNvSpPr/>
          <p:nvPr/>
        </p:nvSpPr>
        <p:spPr>
          <a:xfrm>
            <a:off x="722233" y="3493294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Проверка качества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22233" y="3939540"/>
            <a:ext cx="76995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Агент</a:t>
            </a:r>
            <a:r>
              <a:rPr lang="en-US" sz="160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проверяет корректность и полноту данных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233" y="4630698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2233" y="4958477"/>
            <a:ext cx="7699534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4" name="Text 11"/>
          <p:cNvSpPr/>
          <p:nvPr/>
        </p:nvSpPr>
        <p:spPr>
          <a:xfrm>
            <a:off x="722233" y="5107305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Анализ показателей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22233" y="5553551"/>
            <a:ext cx="76995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анализирует внимание, фокус и утомление по часам суток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2233" y="6244709"/>
            <a:ext cx="206335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Playfair Display Light" pitchFamily="34" charset="0"/>
                <a:ea typeface="Playfair Display Light" pitchFamily="34" charset="-122"/>
                <a:cs typeface="Playfair Display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2233" y="6572488"/>
            <a:ext cx="7699534" cy="22860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18" name="Text 15"/>
          <p:cNvSpPr/>
          <p:nvPr/>
        </p:nvSpPr>
        <p:spPr>
          <a:xfrm>
            <a:off x="722233" y="6721316"/>
            <a:ext cx="25846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Персональный план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22233" y="7167563"/>
            <a:ext cx="7699534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Формируется таблица оптимальных периодов работы и отдыха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0450"/>
            <a:ext cx="565618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Технологический стек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86652"/>
            <a:ext cx="1862733" cy="4191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435304"/>
            <a:ext cx="6419374" cy="1548527"/>
          </a:xfrm>
          <a:prstGeom prst="roundRect">
            <a:avLst>
              <a:gd name="adj" fmla="val 1977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723" y="26622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Backend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020723" y="310348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обработка данных, бизнес-логика и интеграция с внешними API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7237" y="2435304"/>
            <a:ext cx="6419374" cy="1548527"/>
          </a:xfrm>
          <a:prstGeom prst="roundRect">
            <a:avLst>
              <a:gd name="adj" fmla="val 1977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4170" y="26622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Хранилище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4170" y="310348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PostgreSQL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надежное хранение профилей пользователей, истории загрузок и результатов анализа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93790" y="4187904"/>
            <a:ext cx="6419374" cy="1548527"/>
          </a:xfrm>
          <a:prstGeom prst="roundRect">
            <a:avLst>
              <a:gd name="adj" fmla="val 1977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0723" y="44148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LLM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20723" y="485608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DeepSeek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генерация персональных рекомендаций и ответов на вопросы по когнитивным данным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7237" y="4187904"/>
            <a:ext cx="6419374" cy="1548527"/>
          </a:xfrm>
          <a:prstGeom prst="roundRect">
            <a:avLst>
              <a:gd name="adj" fmla="val 1977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4170" y="44148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Анализ данных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4170" y="485608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обработка CSV-файлов, расчёт метрик и статистическая агрегация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3790" y="5940504"/>
            <a:ext cx="6419374" cy="1548527"/>
          </a:xfrm>
          <a:prstGeom prst="roundRect">
            <a:avLst>
              <a:gd name="adj" fmla="val 1977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0723" y="61674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Асинхронность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1020723" y="660868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aiohttp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быстрая передача файлов и запросов между Telegram и сервером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417237" y="5940504"/>
            <a:ext cx="6419374" cy="1548527"/>
          </a:xfrm>
          <a:prstGeom prst="roundRect">
            <a:avLst>
              <a:gd name="adj" fmla="val 1977"/>
            </a:avLst>
          </a:prstGeom>
          <a:solidFill>
            <a:srgbClr val="F3F3F7"/>
          </a:solidFill>
          <a:ln w="22860">
            <a:solidFill>
              <a:srgbClr val="C6C6D2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644170" y="616743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Интерфейс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644170" y="6608683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Telegram Bot API</a:t>
            </a:r>
            <a:r>
              <a:rPr lang="en-US" sz="16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– простой и привычный способ взаимодействия</a:t>
            </a:r>
            <a:endParaRPr lang="en-US" sz="1600" dirty="0"/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7193" y="7739932"/>
            <a:ext cx="2063207" cy="41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647" y="621983"/>
            <a:ext cx="6160413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Архитектура системы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1647" y="1419225"/>
            <a:ext cx="5251371" cy="424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Последовательность процессов</a:t>
            </a:r>
            <a:endParaRPr lang="en-US" sz="2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47" y="2182535"/>
            <a:ext cx="1130975" cy="13571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8721" y="2408634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Пользователь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2148721" y="2897624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Взаимодействует через Telegram-бот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47" y="3539728"/>
            <a:ext cx="1130975" cy="135719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48721" y="3765828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2148721" y="4254818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Валидирует данные и сохраняет в PostgreSQL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47" y="4896922"/>
            <a:ext cx="1130975" cy="135719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48721" y="5123021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DeepSeek LLM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2148721" y="5612011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Формирует рекомендации и ответы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647" y="6254115"/>
            <a:ext cx="1130975" cy="135719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48721" y="6480215"/>
            <a:ext cx="2827377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2148721" y="6969204"/>
            <a:ext cx="62036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Возврат через Telegram пользователю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60788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112"/>
            <a:ext cx="54924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Ключевые возможности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61424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8410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Анализ метрик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33148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Детальная проверка показателей внимания и фокуса по часам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148013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374827"/>
            <a:ext cx="3361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Продуктивные периоды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86524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Определение лучшего времени для сложных задач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681776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08590"/>
            <a:ext cx="32117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Рекомендации режима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39900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Оптимальное распределение работы и отдыха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1553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4423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AI-консультант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693277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Ответы на вопросы о нейрофизиологии и ЭЭГ</a:t>
            </a:r>
            <a:endParaRPr lang="en-US" sz="175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164" y="7737672"/>
            <a:ext cx="1905266" cy="42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7832"/>
            <a:ext cx="50770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Преимущества для вас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84178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Максимизация эффективности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77258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Работайте в часы максимальной концентрации. Система подскажет, когда ваш мозг готов к сложным задачам, а когда лучше переключиться на простую работу или отдых.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2841784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Профилактика выгорания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3777258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Сбалансированное распределение нагрузки на основе объективных данных о вашем состоянии предотвращает переутомление и поддерживает энергию.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78423"/>
            <a:ext cx="851785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Персонализированные рекомендации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85561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Neiry не просто показывает данные – она дает конкретные советы, как распределить день. Система учитывает ваши индивидуальные паттерны: когда вы наиболее внимательны, какие часы требуют дополнительного отдыха, как избежать провалов в концентрации.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29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6" name="Text 3"/>
          <p:cNvSpPr/>
          <p:nvPr/>
        </p:nvSpPr>
        <p:spPr>
          <a:xfrm>
            <a:off x="1530906" y="5907286"/>
            <a:ext cx="3081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Объективные данные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39770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Решения основаны на нейрофизиологии, а не на предположениях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5829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5973008" y="590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Практичность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973008" y="639770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Четкий план, который можно сразу применить в работе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77995" y="5829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2" name="Text 9"/>
          <p:cNvSpPr/>
          <p:nvPr/>
        </p:nvSpPr>
        <p:spPr>
          <a:xfrm>
            <a:off x="10415111" y="590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Понимание себя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415111" y="639770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Глубокое знание ритмов и особенностей своего мозга</a:t>
            </a:r>
            <a:endParaRPr lang="en-US" sz="175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5712" y="7732601"/>
            <a:ext cx="1905266" cy="428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1" y="1200388"/>
            <a:ext cx="7054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Взаимодействие с AI Neiry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250448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Neiry: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«Привет! Я помогу составить для тебя время продуктивности и отдыха.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133951" y="3485436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Можешь задать вопрос по нейрофизиологии, BCI/ЭЭГ данным, альфа-ритмам и т.д., или сразу начать анализ своих метрик.»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2249329"/>
            <a:ext cx="30480" cy="2217063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7" name="Text 4"/>
          <p:cNvSpPr/>
          <p:nvPr/>
        </p:nvSpPr>
        <p:spPr>
          <a:xfrm>
            <a:off x="793790" y="4663440"/>
            <a:ext cx="7265313" cy="783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Просто отправьте свои метрики или вопрос о нейрофизиологии </a:t>
            </a:r>
            <a:r>
              <a:rPr lang="en-US" sz="1750" dirty="0" smtClean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 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покажет, </a:t>
            </a: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когда твой мозг работает на максимум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702498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D5D5DD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054209"/>
            <a:ext cx="283488" cy="22681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530906" y="5985986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Простое взаимодействие. Реальные данные. Настоящая продуктивность.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98" y="590984"/>
            <a:ext cx="5317003" cy="7047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470</Words>
  <Application>Microsoft Office PowerPoint</Application>
  <PresentationFormat>Произвольный</PresentationFormat>
  <Paragraphs>81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Playfair Display Light</vt:lpstr>
      <vt:lpstr>Playfair Display Bold</vt:lpstr>
      <vt:lpstr>Open Sans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Diana</dc:creator>
  <cp:lastModifiedBy>Diana</cp:lastModifiedBy>
  <cp:revision>15</cp:revision>
  <dcterms:created xsi:type="dcterms:W3CDTF">2025-11-09T19:45:46Z</dcterms:created>
  <dcterms:modified xsi:type="dcterms:W3CDTF">2025-11-09T21:35:37Z</dcterms:modified>
</cp:coreProperties>
</file>